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0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786" r:id="rId207"/>
    <p:sldId id="1272" r:id="rId208"/>
    <p:sldId id="1284" r:id="rId209"/>
    <p:sldId id="1265" r:id="rId210"/>
    <p:sldId id="1266" r:id="rId211"/>
    <p:sldId id="1270" r:id="rId212"/>
    <p:sldId id="1269" r:id="rId213"/>
    <p:sldId id="1277" r:id="rId214"/>
    <p:sldId id="1787" r:id="rId215"/>
    <p:sldId id="1273" r:id="rId216"/>
    <p:sldId id="1275" r:id="rId217"/>
    <p:sldId id="1788" r:id="rId218"/>
    <p:sldId id="1271" r:id="rId219"/>
    <p:sldId id="1274" r:id="rId220"/>
    <p:sldId id="1276" r:id="rId221"/>
    <p:sldId id="1789" r:id="rId222"/>
    <p:sldId id="1268" r:id="rId223"/>
    <p:sldId id="1278" r:id="rId224"/>
    <p:sldId id="1279" r:id="rId225"/>
    <p:sldId id="1288" r:id="rId226"/>
    <p:sldId id="1280" r:id="rId227"/>
    <p:sldId id="1286" r:id="rId228"/>
    <p:sldId id="1287" r:id="rId229"/>
    <p:sldId id="1283" r:id="rId230"/>
    <p:sldId id="1285" r:id="rId231"/>
    <p:sldId id="1289" r:id="rId232"/>
    <p:sldId id="1290" r:id="rId233"/>
    <p:sldId id="1291" r:id="rId234"/>
    <p:sldId id="1293" r:id="rId235"/>
    <p:sldId id="1294" r:id="rId236"/>
    <p:sldId id="1295" r:id="rId237"/>
    <p:sldId id="1296" r:id="rId238"/>
    <p:sldId id="1297" r:id="rId239"/>
    <p:sldId id="1299" r:id="rId240"/>
    <p:sldId id="1302" r:id="rId241"/>
    <p:sldId id="1300" r:id="rId242"/>
    <p:sldId id="1304" r:id="rId243"/>
    <p:sldId id="1305" r:id="rId244"/>
    <p:sldId id="1307" r:id="rId245"/>
    <p:sldId id="1306" r:id="rId246"/>
    <p:sldId id="1308" r:id="rId247"/>
    <p:sldId id="1309" r:id="rId248"/>
    <p:sldId id="1310" r:id="rId249"/>
    <p:sldId id="1311" r:id="rId250"/>
    <p:sldId id="1312" r:id="rId251"/>
    <p:sldId id="1314" r:id="rId252"/>
    <p:sldId id="1313" r:id="rId253"/>
    <p:sldId id="1315" r:id="rId254"/>
    <p:sldId id="1316" r:id="rId255"/>
    <p:sldId id="1318" r:id="rId256"/>
    <p:sldId id="1320" r:id="rId257"/>
    <p:sldId id="1321" r:id="rId258"/>
    <p:sldId id="1319" r:id="rId259"/>
    <p:sldId id="1348" r:id="rId260"/>
    <p:sldId id="1346" r:id="rId261"/>
    <p:sldId id="1347" r:id="rId262"/>
    <p:sldId id="1356" r:id="rId263"/>
    <p:sldId id="1355" r:id="rId264"/>
    <p:sldId id="1357" r:id="rId265"/>
    <p:sldId id="1358" r:id="rId266"/>
    <p:sldId id="1360" r:id="rId267"/>
    <p:sldId id="1361" r:id="rId268"/>
    <p:sldId id="1364" r:id="rId269"/>
    <p:sldId id="1365" r:id="rId270"/>
    <p:sldId id="1366" r:id="rId271"/>
    <p:sldId id="1367" r:id="rId272"/>
    <p:sldId id="1368" r:id="rId273"/>
    <p:sldId id="1369" r:id="rId274"/>
    <p:sldId id="1333" r:id="rId275"/>
    <p:sldId id="1344" r:id="rId276"/>
    <p:sldId id="1343" r:id="rId277"/>
    <p:sldId id="1345" r:id="rId278"/>
    <p:sldId id="1372" r:id="rId279"/>
    <p:sldId id="1373" r:id="rId280"/>
    <p:sldId id="1374" r:id="rId281"/>
    <p:sldId id="1371" r:id="rId282"/>
    <p:sldId id="1392" r:id="rId283"/>
    <p:sldId id="1384" r:id="rId284"/>
    <p:sldId id="1375" r:id="rId285"/>
    <p:sldId id="1376" r:id="rId286"/>
    <p:sldId id="1377" r:id="rId287"/>
    <p:sldId id="1383" r:id="rId288"/>
    <p:sldId id="1379" r:id="rId289"/>
    <p:sldId id="1380" r:id="rId290"/>
    <p:sldId id="1381" r:id="rId291"/>
    <p:sldId id="1386" r:id="rId292"/>
    <p:sldId id="1385" r:id="rId293"/>
    <p:sldId id="1387" r:id="rId294"/>
    <p:sldId id="1389" r:id="rId295"/>
    <p:sldId id="1391" r:id="rId296"/>
    <p:sldId id="1390" r:id="rId297"/>
    <p:sldId id="1394" r:id="rId298"/>
    <p:sldId id="1403" r:id="rId299"/>
    <p:sldId id="1404" r:id="rId300"/>
    <p:sldId id="1405" r:id="rId301"/>
    <p:sldId id="1406" r:id="rId302"/>
    <p:sldId id="1395" r:id="rId303"/>
    <p:sldId id="1782" r:id="rId304"/>
    <p:sldId id="1396" r:id="rId305"/>
    <p:sldId id="1398" r:id="rId306"/>
    <p:sldId id="1401" r:id="rId307"/>
    <p:sldId id="1411" r:id="rId308"/>
    <p:sldId id="1776" r:id="rId309"/>
    <p:sldId id="1399" r:id="rId310"/>
    <p:sldId id="1400" r:id="rId311"/>
    <p:sldId id="1413" r:id="rId312"/>
    <p:sldId id="1777" r:id="rId313"/>
    <p:sldId id="1407" r:id="rId314"/>
    <p:sldId id="1409" r:id="rId315"/>
    <p:sldId id="1415" r:id="rId316"/>
    <p:sldId id="1783" r:id="rId317"/>
    <p:sldId id="1416" r:id="rId318"/>
    <p:sldId id="1417" r:id="rId319"/>
    <p:sldId id="1778" r:id="rId320"/>
    <p:sldId id="1420" r:id="rId321"/>
    <p:sldId id="1779" r:id="rId322"/>
    <p:sldId id="1418" r:id="rId323"/>
    <p:sldId id="1674" r:id="rId324"/>
    <p:sldId id="1780" r:id="rId325"/>
    <p:sldId id="1419" r:id="rId326"/>
    <p:sldId id="1784" r:id="rId327"/>
    <p:sldId id="1675" r:id="rId328"/>
    <p:sldId id="1785" r:id="rId329"/>
    <p:sldId id="1676" r:id="rId330"/>
    <p:sldId id="1422" r:id="rId331"/>
    <p:sldId id="1673" r:id="rId332"/>
    <p:sldId id="1351" r:id="rId333"/>
    <p:sldId id="1323" r:id="rId334"/>
    <p:sldId id="1334" r:id="rId335"/>
    <p:sldId id="1338" r:id="rId336"/>
    <p:sldId id="1337" r:id="rId337"/>
    <p:sldId id="1340" r:id="rId338"/>
    <p:sldId id="1336" r:id="rId339"/>
    <p:sldId id="1341" r:id="rId340"/>
    <p:sldId id="1342" r:id="rId341"/>
    <p:sldId id="1775" r:id="rId342"/>
    <p:sldId id="1324" r:id="rId343"/>
    <p:sldId id="1329" r:id="rId344"/>
    <p:sldId id="1326" r:id="rId345"/>
    <p:sldId id="1331" r:id="rId346"/>
    <p:sldId id="1330" r:id="rId347"/>
    <p:sldId id="1325" r:id="rId348"/>
    <p:sldId id="1678" r:id="rId349"/>
    <p:sldId id="1679" r:id="rId350"/>
    <p:sldId id="1683" r:id="rId351"/>
    <p:sldId id="1680" r:id="rId352"/>
    <p:sldId id="1774" r:id="rId353"/>
    <p:sldId id="1687" r:id="rId354"/>
    <p:sldId id="1681" r:id="rId355"/>
    <p:sldId id="1688" r:id="rId356"/>
    <p:sldId id="1691" r:id="rId357"/>
    <p:sldId id="1694" r:id="rId358"/>
    <p:sldId id="1685" r:id="rId359"/>
    <p:sldId id="1719" r:id="rId360"/>
    <p:sldId id="1689" r:id="rId361"/>
    <p:sldId id="1726" r:id="rId362"/>
    <p:sldId id="1721" r:id="rId363"/>
    <p:sldId id="1690" r:id="rId364"/>
    <p:sldId id="1727" r:id="rId365"/>
    <p:sldId id="1697" r:id="rId366"/>
    <p:sldId id="1728" r:id="rId367"/>
    <p:sldId id="1692" r:id="rId368"/>
    <p:sldId id="1729" r:id="rId369"/>
    <p:sldId id="1712" r:id="rId370"/>
    <p:sldId id="1711" r:id="rId371"/>
    <p:sldId id="1713" r:id="rId372"/>
    <p:sldId id="1699" r:id="rId373"/>
    <p:sldId id="1773" r:id="rId374"/>
    <p:sldId id="1730" r:id="rId375"/>
    <p:sldId id="1714" r:id="rId376"/>
    <p:sldId id="1715" r:id="rId377"/>
    <p:sldId id="1731" r:id="rId378"/>
    <p:sldId id="1732" r:id="rId379"/>
    <p:sldId id="1716" r:id="rId380"/>
    <p:sldId id="1733" r:id="rId381"/>
    <p:sldId id="1717" r:id="rId382"/>
    <p:sldId id="1663" r:id="rId383"/>
    <p:sldId id="1700" r:id="rId384"/>
    <p:sldId id="1734" r:id="rId385"/>
    <p:sldId id="1724" r:id="rId386"/>
    <p:sldId id="1735" r:id="rId387"/>
    <p:sldId id="1737" r:id="rId388"/>
    <p:sldId id="1739" r:id="rId389"/>
    <p:sldId id="1772" r:id="rId390"/>
    <p:sldId id="1740" r:id="rId391"/>
    <p:sldId id="1741" r:id="rId392"/>
    <p:sldId id="1744" r:id="rId393"/>
    <p:sldId id="1742" r:id="rId394"/>
    <p:sldId id="1743" r:id="rId395"/>
    <p:sldId id="1745" r:id="rId396"/>
    <p:sldId id="1702" r:id="rId397"/>
    <p:sldId id="1746" r:id="rId398"/>
    <p:sldId id="1747" r:id="rId399"/>
    <p:sldId id="1748" r:id="rId400"/>
    <p:sldId id="1749" r:id="rId401"/>
    <p:sldId id="1750" r:id="rId402"/>
    <p:sldId id="1751" r:id="rId403"/>
    <p:sldId id="1762" r:id="rId404"/>
    <p:sldId id="1704" r:id="rId405"/>
    <p:sldId id="1752" r:id="rId406"/>
    <p:sldId id="1753" r:id="rId407"/>
    <p:sldId id="1754" r:id="rId408"/>
    <p:sldId id="1755" r:id="rId409"/>
    <p:sldId id="1756" r:id="rId410"/>
    <p:sldId id="1759" r:id="rId411"/>
    <p:sldId id="1758" r:id="rId412"/>
    <p:sldId id="1763" r:id="rId413"/>
    <p:sldId id="1760" r:id="rId414"/>
    <p:sldId id="1761" r:id="rId415"/>
    <p:sldId id="1764" r:id="rId416"/>
    <p:sldId id="1765" r:id="rId417"/>
    <p:sldId id="1705" r:id="rId418"/>
    <p:sldId id="1766" r:id="rId419"/>
    <p:sldId id="1769" r:id="rId420"/>
    <p:sldId id="1770" r:id="rId421"/>
    <p:sldId id="1768" r:id="rId422"/>
    <p:sldId id="1771" r:id="rId423"/>
    <p:sldId id="1767" r:id="rId424"/>
    <p:sldId id="1661" r:id="rId425"/>
    <p:sldId id="1671" r:id="rId426"/>
    <p:sldId id="1670" r:id="rId427"/>
    <p:sldId id="1720" r:id="rId428"/>
    <p:sldId id="1199" r:id="rId4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32"/>
    <p:restoredTop sz="97678"/>
  </p:normalViewPr>
  <p:slideViewPr>
    <p:cSldViewPr snapToGrid="0">
      <p:cViewPr varScale="1">
        <p:scale>
          <a:sx n="160" d="100"/>
          <a:sy n="160" d="100"/>
        </p:scale>
        <p:origin x="1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heme" Target="theme/theme1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viewProps" Target="view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tableStyles" Target="tableStyles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2023. 10. 18.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1415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298465472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6029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작성자 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일기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락이 모두 사용되고 있지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없음을 의미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않는 한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10616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54961" y="2921169"/>
            <a:ext cx="54820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552769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한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51640" y="2921169"/>
            <a:ext cx="100887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921169"/>
            <a:ext cx="10202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08601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988940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572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112929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스타일로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비재진입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상호베배제를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80594" y="643127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498232" y="152244"/>
            <a:ext cx="2904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D9A0CB-987D-FB8D-9692-D3D4B500E426}"/>
              </a:ext>
            </a:extLst>
          </p:cNvPr>
          <p:cNvSpPr txBox="1"/>
          <p:nvPr/>
        </p:nvSpPr>
        <p:spPr>
          <a:xfrm>
            <a:off x="6180779" y="631016"/>
            <a:ext cx="4882856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success;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synchronized(this){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updatedUser.getName().equals(user1.getName()) success = true;</a:t>
            </a:r>
            <a:endParaRPr lang="en-US" altLang="ko-Kore-KR" sz="10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success;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synchronized(this){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updatedUser.getName().equals(user2.getName()) success = true;</a:t>
            </a:r>
            <a:endParaRPr lang="en-US" altLang="ko-Kore-KR" sz="10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90299DE-8A0D-8072-3C6A-87AF5E326042}"/>
              </a:ext>
            </a:extLst>
          </p:cNvPr>
          <p:cNvSpPr/>
          <p:nvPr/>
        </p:nvSpPr>
        <p:spPr>
          <a:xfrm>
            <a:off x="6581459" y="2064975"/>
            <a:ext cx="4318673" cy="68428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817509" y="2749260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왼쪽 화살표[L] 4">
            <a:extLst>
              <a:ext uri="{FF2B5EF4-FFF2-40B4-BE49-F238E27FC236}">
                <a16:creationId xmlns:a16="http://schemas.microsoft.com/office/drawing/2014/main" id="{3F001D18-1B69-6570-FC33-732680B1A55C}"/>
              </a:ext>
            </a:extLst>
          </p:cNvPr>
          <p:cNvSpPr/>
          <p:nvPr/>
        </p:nvSpPr>
        <p:spPr>
          <a:xfrm rot="20314804">
            <a:off x="5412398" y="2561117"/>
            <a:ext cx="1076169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64C4B8-FD25-5831-B74C-52341FE4CB3F}"/>
              </a:ext>
            </a:extLst>
          </p:cNvPr>
          <p:cNvSpPr/>
          <p:nvPr/>
        </p:nvSpPr>
        <p:spPr>
          <a:xfrm>
            <a:off x="6581459" y="4140829"/>
            <a:ext cx="4318673" cy="68428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865202" y="4582184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왼쪽 화살표[L] 7">
            <a:extLst>
              <a:ext uri="{FF2B5EF4-FFF2-40B4-BE49-F238E27FC236}">
                <a16:creationId xmlns:a16="http://schemas.microsoft.com/office/drawing/2014/main" id="{F37E94A5-3550-E58A-00C2-392241AA16B1}"/>
              </a:ext>
            </a:extLst>
          </p:cNvPr>
          <p:cNvSpPr/>
          <p:nvPr/>
        </p:nvSpPr>
        <p:spPr>
          <a:xfrm rot="20802908">
            <a:off x="5447024" y="4461777"/>
            <a:ext cx="1076169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49301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43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837833" y="521782"/>
            <a:ext cx="5104866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field1.addAndGet(42);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194592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AtomicReferenceFieldUpdaterExample, 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후속 호출은 즉시 반환된다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병렬로 처리할 때 모든 작업이 완료될 때까지 대기하도록 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병렬 처리 작업의 완료 시점을 조절할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826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FutureTask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618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후 모든 작업이 완료되었다면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9332508" y="3529003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848048" y="413941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완료되거나 타임아웃이 발생하는 경우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완료될 때 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취소가 가능한 지연된 결과를 갖는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374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스레드가 작업을 실행하기 전에 호출되는 메서드로서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132074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831874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상태인 스레드는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작업을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풀이 종료 중이면 작업을 중단한다 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53469" y="1401811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28447" y="2096582"/>
            <a:ext cx="7132145" cy="4619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513266" y="5000976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작업에 대한 순차적 처리가 안된다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43714" y="4615765"/>
            <a:ext cx="5927071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70889" y="2874781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80030" y="2936336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with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10097378" y="4132785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왼쪽 중괄호[L] 6">
            <a:extLst>
              <a:ext uri="{FF2B5EF4-FFF2-40B4-BE49-F238E27FC236}">
                <a16:creationId xmlns:a16="http://schemas.microsoft.com/office/drawing/2014/main" id="{CDAAB889-2FAE-DF74-22CC-DAC974B94583}"/>
              </a:ext>
            </a:extLst>
          </p:cNvPr>
          <p:cNvSpPr/>
          <p:nvPr/>
        </p:nvSpPr>
        <p:spPr>
          <a:xfrm>
            <a:off x="1577052" y="3466980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EF078-8E73-4FEF-A8C3-5F5A79B361BB}"/>
              </a:ext>
            </a:extLst>
          </p:cNvPr>
          <p:cNvSpPr txBox="1"/>
          <p:nvPr/>
        </p:nvSpPr>
        <p:spPr>
          <a:xfrm>
            <a:off x="986193" y="3528535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30C9C8E9-2486-274B-8693-32A5759093AD}"/>
              </a:ext>
            </a:extLst>
          </p:cNvPr>
          <p:cNvSpPr/>
          <p:nvPr/>
        </p:nvSpPr>
        <p:spPr>
          <a:xfrm>
            <a:off x="1570889" y="4103133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0A819-5B08-8D7D-01D3-B73C5270F10E}"/>
              </a:ext>
            </a:extLst>
          </p:cNvPr>
          <p:cNvSpPr txBox="1"/>
          <p:nvPr/>
        </p:nvSpPr>
        <p:spPr>
          <a:xfrm>
            <a:off x="980030" y="4164688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317581" y="2921169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255357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C6808-30D4-D823-0A5B-3C9FE243134C}"/>
              </a:ext>
            </a:extLst>
          </p:cNvPr>
          <p:cNvSpPr/>
          <p:nvPr/>
        </p:nvSpPr>
        <p:spPr>
          <a:xfrm>
            <a:off x="609963" y="2094175"/>
            <a:ext cx="4981472" cy="3376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 등의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취소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 받기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54106" y="655467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크게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5253EE-D9C1-1002-F165-1245F9549D26}"/>
              </a:ext>
            </a:extLst>
          </p:cNvPr>
          <p:cNvSpPr/>
          <p:nvPr/>
        </p:nvSpPr>
        <p:spPr>
          <a:xfrm>
            <a:off x="7521091" y="4476851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5D361C-1480-A2EE-61BF-C63E336F7D02}"/>
              </a:ext>
            </a:extLst>
          </p:cNvPr>
          <p:cNvSpPr/>
          <p:nvPr/>
        </p:nvSpPr>
        <p:spPr>
          <a:xfrm>
            <a:off x="5976904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541B70E-5180-B6C8-84FD-623B1A555AF7}"/>
              </a:ext>
            </a:extLst>
          </p:cNvPr>
          <p:cNvSpPr/>
          <p:nvPr/>
        </p:nvSpPr>
        <p:spPr>
          <a:xfrm>
            <a:off x="9077386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4577E8-FBAD-C305-412A-8A83E4A8F512}"/>
              </a:ext>
            </a:extLst>
          </p:cNvPr>
          <p:cNvCxnSpPr>
            <a:cxnSpLocks/>
            <a:stCxn id="3" idx="2"/>
            <a:endCxn id="6" idx="2"/>
          </p:cNvCxnSpPr>
          <p:nvPr/>
        </p:nvCxnSpPr>
        <p:spPr>
          <a:xfrm rot="16200000" flipH="1">
            <a:off x="8747355" y="1710076"/>
            <a:ext cx="12700" cy="3100482"/>
          </a:xfrm>
          <a:prstGeom prst="bentConnector3">
            <a:avLst>
              <a:gd name="adj1" fmla="val 4517882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53ACFF0-3865-EAA5-6949-83B88E1F144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741301" y="3812112"/>
            <a:ext cx="0" cy="66473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399200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564011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638654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2940525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154276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558302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632945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62187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717680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426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풀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767438" y="6237928"/>
            <a:ext cx="10907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결과와 상관없이 무조건 풀 스레드에서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106223</TotalTime>
  <Words>56923</Words>
  <Application>Microsoft Macintosh PowerPoint</Application>
  <PresentationFormat>와이드스크린</PresentationFormat>
  <Paragraphs>8372</Paragraphs>
  <Slides>428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428</vt:i4>
      </vt:variant>
    </vt:vector>
  </HeadingPairs>
  <TitlesOfParts>
    <vt:vector size="446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브니엘 정</cp:lastModifiedBy>
  <cp:revision>5143</cp:revision>
  <cp:lastPrinted>2023-07-11T00:52:43Z</cp:lastPrinted>
  <dcterms:created xsi:type="dcterms:W3CDTF">2023-07-06T08:30:16Z</dcterms:created>
  <dcterms:modified xsi:type="dcterms:W3CDTF">2023-10-24T12:13:07Z</dcterms:modified>
</cp:coreProperties>
</file>